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A48"/>
    <a:srgbClr val="3F3C48"/>
    <a:srgbClr val="FFF1E5"/>
    <a:srgbClr val="E0A95A"/>
    <a:srgbClr val="AF866C"/>
    <a:srgbClr val="907234"/>
    <a:srgbClr val="0E1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95995" autoAdjust="0"/>
  </p:normalViewPr>
  <p:slideViewPr>
    <p:cSldViewPr snapToGrid="0">
      <p:cViewPr varScale="1">
        <p:scale>
          <a:sx n="65" d="100"/>
          <a:sy n="65" d="100"/>
        </p:scale>
        <p:origin x="294" y="8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FC98E-7BDF-47AB-971E-7999E9485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F3304-E74B-4227-87B7-5C2754A4E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EB70E-AECD-4F3A-A572-4675B2BD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DFB33-DA06-4842-A8A4-2BEE99A0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FE22E-5B02-4081-8D8A-5DB7B98C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2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52CF5-18EE-42F8-BC44-AF92BEF4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D256B-61F5-4607-98E2-A323F00A2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7E2A5-74FF-410C-B574-54BDBD57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92F6A-83F7-4209-B5F7-56653620D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13983-347A-428E-9665-5117D059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1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984604-6946-4E1D-BD69-2516A5B7E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F18CAA-1E6B-41E8-B8B4-48F29AD8E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8D3B9-4D39-403A-AA84-F1521F34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FA23A-3E6D-4020-B61B-0F606CEF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BD7B2-0EB7-43EB-99D9-02720DA1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3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EAE3-0DC9-4F0C-868C-F3B994F4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8DAD7-5C92-471D-AF03-D0096A2B1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3FB71-076E-4A51-902D-311EA262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DEC49-1A54-4F4E-A442-767E571F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9C37C-4CE3-44FA-84EA-A1446231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3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FC4B1-45F7-48E8-9AD4-BF9323AB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E7F93-B606-49D4-9EE3-4D1165C69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E0553-E254-44BA-A0C9-4F842EE8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B004B-A009-40CA-BE08-EA901C37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A52F4-D96B-42CC-9915-79F29139D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0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296FA-49DC-433A-9E17-C4450045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69344-FFC4-4EEE-9DF8-99CC962A0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C916B-2A94-450F-A2BD-DF27CAF45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00634-5E58-4EB2-85E4-D7DA3621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BF01A-831E-400C-87A4-E91CE1B1E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A5637-85BA-48A6-942B-2A13A0335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77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E1B6-112F-44AB-BF22-FAAB286B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78712-DE03-49B4-B6E6-59806129B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11985-7190-4ADC-84F5-062AF6EFD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347A9-4324-4BA5-8948-CFAA24B8D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45C0E1-A1A1-465F-B3EA-6D7A6CCAF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BB7E7-DC38-4D43-8A03-706956616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79CCE-BA58-4A75-AE6B-6B632E837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D1D86-6ED4-45FE-910A-3EA499909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2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A004E-0668-4486-9EB7-C3924258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0DF849-B698-47FA-8B29-D0447FAF0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A3AD8-E832-4A16-8193-0A04C1CB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76B75F-717A-4AF2-A2CB-65F9AFB3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9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74D21E-14C7-409C-9783-6C683AE1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4D605-04FA-4C89-974B-411B9A11E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E8190-05B4-442A-BF9E-39151A46B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6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19B5-9854-4370-84FD-787C0796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5CE84-542C-4FA3-B2EE-E00BC7AF2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D8C20-2EBD-4566-8F9C-16CD600DD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5DAF-9602-4FD7-8449-CF8ED4341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D54A3-6A47-4DB5-8C03-246681C7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B33DF-B03C-4286-920A-4D3BE55B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3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04A2-FD6C-433F-B660-C1CCD2CF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7B9AC9-18BE-4BC1-935A-EF6751ECF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55AA0-8B9E-4BB5-97DC-9CDEAFC08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FF12B-21BE-463F-B2A2-18461CA9B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3F4E9-ED36-4052-BB9F-619FE030D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2467B-9020-4542-B5A1-49170DC3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2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B281B4-85E8-49C0-AEBF-3AEABDFA5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7A27D-88A0-424B-A896-EAF363B0C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1AE4B-977D-46C2-BE8E-97E907151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978B-BB99-4392-8457-7EE815A98E9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37CA8-7F39-4D46-9ABA-57F42830C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2DDAD-D41B-40D3-874C-738BF6ADC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F2BD0-B40F-40B1-AC20-1310B5F5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emf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324D78-5CD5-476E-8B6E-AA70097A6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493"/>
            <a:ext cx="12192000" cy="7050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9414BD-63E1-4570-87ED-49B8E40EE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1" b="51154"/>
          <a:stretch/>
        </p:blipFill>
        <p:spPr>
          <a:xfrm>
            <a:off x="842731" y="3446954"/>
            <a:ext cx="4177704" cy="3106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543F2-5149-4E24-B60C-D077206CED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t="3954" r="8678" b="4815"/>
          <a:stretch/>
        </p:blipFill>
        <p:spPr>
          <a:xfrm>
            <a:off x="7425289" y="4298488"/>
            <a:ext cx="1626758" cy="242574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526E27-BB00-49CC-B58C-CCDF12AA62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3"/>
          <a:stretch/>
        </p:blipFill>
        <p:spPr>
          <a:xfrm>
            <a:off x="8335243" y="-18881"/>
            <a:ext cx="3796712" cy="513781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788295-B3C7-4F98-9D0E-C8A34DE97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38" y="-381365"/>
            <a:ext cx="3208640" cy="24787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16FFBE-FC2D-4BFD-9E7A-9666DAB6C1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8504" y="594332"/>
            <a:ext cx="3796712" cy="50536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E45816-1D73-4C31-9D2B-A4C285D8643A}"/>
              </a:ext>
            </a:extLst>
          </p:cNvPr>
          <p:cNvSpPr txBox="1"/>
          <p:nvPr/>
        </p:nvSpPr>
        <p:spPr>
          <a:xfrm>
            <a:off x="9593635" y="4880070"/>
            <a:ext cx="2803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Matura MT Script Capitals" panose="03020802060602070202" pitchFamily="66" charset="0"/>
              </a:rPr>
              <a:t>Asteria 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Matura MT Script Capitals" panose="03020802060602070202" pitchFamily="66" charset="0"/>
              </a:rPr>
              <a:t>Goddess of Dreams &amp; Astrology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74540-AABC-4734-BB58-8AB758592A38}"/>
              </a:ext>
            </a:extLst>
          </p:cNvPr>
          <p:cNvSpPr txBox="1"/>
          <p:nvPr/>
        </p:nvSpPr>
        <p:spPr>
          <a:xfrm>
            <a:off x="453911" y="2391367"/>
            <a:ext cx="347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Matura MT Script Capitals" panose="03020802060602070202" pitchFamily="66" charset="0"/>
              </a:rPr>
              <a:t>Lucid Dream</a:t>
            </a:r>
          </a:p>
        </p:txBody>
      </p:sp>
    </p:spTree>
    <p:extLst>
      <p:ext uri="{BB962C8B-B14F-4D97-AF65-F5344CB8AC3E}">
        <p14:creationId xmlns:p14="http://schemas.microsoft.com/office/powerpoint/2010/main" val="145124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0DFCF0-F205-4F83-B06B-07FA803FD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7688"/>
            <a:ext cx="12192000" cy="72356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E11F56-6E35-45E4-AF05-3FC7017C40B1}"/>
              </a:ext>
            </a:extLst>
          </p:cNvPr>
          <p:cNvSpPr txBox="1"/>
          <p:nvPr/>
        </p:nvSpPr>
        <p:spPr>
          <a:xfrm>
            <a:off x="-83919" y="-96298"/>
            <a:ext cx="3826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Customer Profile</a:t>
            </a: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8E1AF36D-38D3-49CF-B72C-DCE1CA8C2A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26" y="-105117"/>
            <a:ext cx="4173308" cy="26101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18" descr="A han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41B8CE60-4614-4669-AB13-EC7BDC1FB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53" y="431477"/>
            <a:ext cx="2329898" cy="31065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" name="Picture 20" descr="A statue of two people&#10;&#10;Description automatically generated with low confidence">
            <a:extLst>
              <a:ext uri="{FF2B5EF4-FFF2-40B4-BE49-F238E27FC236}">
                <a16:creationId xmlns:a16="http://schemas.microsoft.com/office/drawing/2014/main" id="{E03C90E4-2B38-4CC5-B988-DC3D9C0E8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4" y="2970957"/>
            <a:ext cx="3016581" cy="41362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" name="Picture 16" descr="A picture containing text, floor, indoor, person&#10;&#10;Description automatically generated">
            <a:extLst>
              <a:ext uri="{FF2B5EF4-FFF2-40B4-BE49-F238E27FC236}">
                <a16:creationId xmlns:a16="http://schemas.microsoft.com/office/drawing/2014/main" id="{FD5E89C9-AA1B-4CC9-8EB6-0D614F7E6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35" y="1624554"/>
            <a:ext cx="4520031" cy="54215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8D0C6CB-8F69-4178-9A05-01A4AFD733E2}"/>
              </a:ext>
            </a:extLst>
          </p:cNvPr>
          <p:cNvSpPr/>
          <p:nvPr/>
        </p:nvSpPr>
        <p:spPr>
          <a:xfrm>
            <a:off x="6600606" y="3074440"/>
            <a:ext cx="2390361" cy="2340665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BC63F-35A1-40D1-874F-7EC01F61B321}"/>
              </a:ext>
            </a:extLst>
          </p:cNvPr>
          <p:cNvSpPr txBox="1"/>
          <p:nvPr/>
        </p:nvSpPr>
        <p:spPr>
          <a:xfrm>
            <a:off x="6947715" y="3506108"/>
            <a:ext cx="1560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Name: Cassandra</a:t>
            </a:r>
          </a:p>
          <a:p>
            <a:r>
              <a:rPr lang="en-US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Age: 22</a:t>
            </a:r>
          </a:p>
          <a:p>
            <a:r>
              <a:rPr lang="en-US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Major: Philosophy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0F435F-AF77-44FA-BB49-64D588E75976}"/>
              </a:ext>
            </a:extLst>
          </p:cNvPr>
          <p:cNvSpPr/>
          <p:nvPr/>
        </p:nvSpPr>
        <p:spPr>
          <a:xfrm>
            <a:off x="2670793" y="4015999"/>
            <a:ext cx="2432950" cy="2454129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A7804-E847-4D13-A54D-B1372A462703}"/>
              </a:ext>
            </a:extLst>
          </p:cNvPr>
          <p:cNvSpPr txBox="1"/>
          <p:nvPr/>
        </p:nvSpPr>
        <p:spPr>
          <a:xfrm>
            <a:off x="3270688" y="4400446"/>
            <a:ext cx="1237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Name: Aurora</a:t>
            </a:r>
          </a:p>
          <a:p>
            <a:r>
              <a:rPr lang="en-US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Age: 23</a:t>
            </a:r>
          </a:p>
          <a:p>
            <a:r>
              <a:rPr lang="en-US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Major: History of Art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0E711684-1DFB-49F8-A99E-C15F10C5AE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27" y="196090"/>
            <a:ext cx="4286250" cy="53625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39747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6C4A5-AC62-4F98-BE4C-3B3187BF7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911"/>
          <a:stretch/>
        </p:blipFill>
        <p:spPr>
          <a:xfrm>
            <a:off x="47645" y="-1"/>
            <a:ext cx="12191980" cy="685595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black fabric&#10;&#10;Description automatically generated with low confidence">
            <a:extLst>
              <a:ext uri="{FF2B5EF4-FFF2-40B4-BE49-F238E27FC236}">
                <a16:creationId xmlns:a16="http://schemas.microsoft.com/office/drawing/2014/main" id="{01508914-57CF-4A7A-B93E-B5015BA93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" b="-5"/>
          <a:stretch/>
        </p:blipFill>
        <p:spPr>
          <a:xfrm>
            <a:off x="5515494" y="180367"/>
            <a:ext cx="2061643" cy="2081821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ln>
            <a:solidFill>
              <a:schemeClr val="bg1"/>
            </a:solidFill>
          </a:ln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0FF96C-6D4D-4958-9653-ECC5E5C07159}"/>
              </a:ext>
            </a:extLst>
          </p:cNvPr>
          <p:cNvSpPr txBox="1"/>
          <p:nvPr/>
        </p:nvSpPr>
        <p:spPr>
          <a:xfrm>
            <a:off x="805543" y="2871982"/>
            <a:ext cx="4558309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Matura MT Script Capitals" panose="03020802060602070202" pitchFamily="66" charset="0"/>
              </a:rPr>
              <a:t>Fabric &amp; Materials Board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white cloth&#10;&#10;Description automatically generated with low confidence">
            <a:extLst>
              <a:ext uri="{FF2B5EF4-FFF2-40B4-BE49-F238E27FC236}">
                <a16:creationId xmlns:a16="http://schemas.microsoft.com/office/drawing/2014/main" id="{8340D05D-40B8-4DA0-B6F1-BAF630C8B5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5673660" y="2555526"/>
            <a:ext cx="3072384" cy="3074428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8" name="Picture 7" descr="A close up of a blue shirt&#10;&#10;Description automatically generated with low confidence">
            <a:extLst>
              <a:ext uri="{FF2B5EF4-FFF2-40B4-BE49-F238E27FC236}">
                <a16:creationId xmlns:a16="http://schemas.microsoft.com/office/drawing/2014/main" id="{1EF5F43D-9B09-4E02-A23B-9BDBC0A26F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45" r="-2" b="-2"/>
          <a:stretch/>
        </p:blipFill>
        <p:spPr>
          <a:xfrm>
            <a:off x="8114932" y="-84520"/>
            <a:ext cx="4077068" cy="3529781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9B13902F-FBA8-4102-A0C7-A3102738C1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78" r="-4" b="10952"/>
          <a:stretch/>
        </p:blipFill>
        <p:spPr>
          <a:xfrm>
            <a:off x="8848369" y="3966828"/>
            <a:ext cx="3391255" cy="2973648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A79AAD-6736-4032-B94C-C321CFDAC7A4}"/>
              </a:ext>
            </a:extLst>
          </p:cNvPr>
          <p:cNvSpPr txBox="1"/>
          <p:nvPr/>
        </p:nvSpPr>
        <p:spPr>
          <a:xfrm>
            <a:off x="5043487" y="1833754"/>
            <a:ext cx="24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atura MT Script Capitals" panose="03020802060602070202" pitchFamily="66" charset="0"/>
              </a:rPr>
              <a:t>Satin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67642-909C-4D0F-857B-773F272EF4EC}"/>
              </a:ext>
            </a:extLst>
          </p:cNvPr>
          <p:cNvSpPr txBox="1"/>
          <p:nvPr/>
        </p:nvSpPr>
        <p:spPr>
          <a:xfrm>
            <a:off x="8186738" y="6402104"/>
            <a:ext cx="188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atura MT Script Capitals" panose="03020802060602070202" pitchFamily="66" charset="0"/>
              </a:rPr>
              <a:t>Tulle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755F21-4C48-4D31-A69E-ECED136F4455}"/>
              </a:ext>
            </a:extLst>
          </p:cNvPr>
          <p:cNvSpPr txBox="1"/>
          <p:nvPr/>
        </p:nvSpPr>
        <p:spPr>
          <a:xfrm>
            <a:off x="5934076" y="5646696"/>
            <a:ext cx="211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atura MT Script Capitals" panose="03020802060602070202" pitchFamily="66" charset="0"/>
              </a:rPr>
              <a:t>Crepe De Chine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EA25B-DC61-4FB6-8FB5-4A6A83FEAC99}"/>
              </a:ext>
            </a:extLst>
          </p:cNvPr>
          <p:cNvSpPr txBox="1"/>
          <p:nvPr/>
        </p:nvSpPr>
        <p:spPr>
          <a:xfrm>
            <a:off x="9798967" y="3396087"/>
            <a:ext cx="259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atura MT Script Capitals" panose="03020802060602070202" pitchFamily="66" charset="0"/>
              </a:rPr>
              <a:t>Sateen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8118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55800-5CFC-43D6-94DF-312617729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3E32A-005E-47F9-B3BB-C65FBD71C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035" t="14150" r="22775" b="10656"/>
          <a:stretch/>
        </p:blipFill>
        <p:spPr>
          <a:xfrm>
            <a:off x="145213" y="622515"/>
            <a:ext cx="2045568" cy="2806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BE1F9-4E44-4168-81FA-22A3A8101B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153" t="13424" r="13974" b="4127"/>
          <a:stretch/>
        </p:blipFill>
        <p:spPr>
          <a:xfrm>
            <a:off x="2475248" y="622515"/>
            <a:ext cx="2045568" cy="2806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EE5862-D231-44D8-BA9D-6565238774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4209" t="20217" r="14678" b="6848"/>
          <a:stretch/>
        </p:blipFill>
        <p:spPr>
          <a:xfrm>
            <a:off x="4983376" y="622515"/>
            <a:ext cx="2216998" cy="2806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66785F-B168-4C5D-897E-0565F8B3B8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2812" t="17754" r="14344" b="5508"/>
          <a:stretch/>
        </p:blipFill>
        <p:spPr>
          <a:xfrm>
            <a:off x="7438748" y="622515"/>
            <a:ext cx="2216998" cy="28064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2ECBB-92D1-44A8-86C2-C17FE30E66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2812" t="19492" r="20531" b="8043"/>
          <a:stretch/>
        </p:blipFill>
        <p:spPr>
          <a:xfrm>
            <a:off x="9894120" y="622515"/>
            <a:ext cx="2216998" cy="2806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2F53E3-5779-4667-86D7-6694D27DB2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5062" t="14710" r="19500" b="13912"/>
          <a:stretch/>
        </p:blipFill>
        <p:spPr>
          <a:xfrm>
            <a:off x="146010" y="3914192"/>
            <a:ext cx="2045568" cy="28064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19DF62-F679-4D2E-9118-557FB5CC29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468" t="15652" r="14812" b="13116"/>
          <a:stretch/>
        </p:blipFill>
        <p:spPr>
          <a:xfrm>
            <a:off x="2475248" y="3914192"/>
            <a:ext cx="2167577" cy="2806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E45901-CD73-4E6E-BFF7-BE6BC00B98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750" t="13986" r="18375" b="13478"/>
          <a:stretch/>
        </p:blipFill>
        <p:spPr>
          <a:xfrm>
            <a:off x="4987501" y="3914192"/>
            <a:ext cx="2216998" cy="28064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4826CC-6FD1-4069-BFCB-EE3FDFA63D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4500" t="12391" r="18938" b="7899"/>
          <a:stretch/>
        </p:blipFill>
        <p:spPr>
          <a:xfrm>
            <a:off x="7438748" y="3914192"/>
            <a:ext cx="2216998" cy="28064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3346C1-86CD-41BE-90F8-60EB742F6CC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656" t="15435" r="19031" b="11377"/>
          <a:stretch/>
        </p:blipFill>
        <p:spPr>
          <a:xfrm>
            <a:off x="9894120" y="3914192"/>
            <a:ext cx="2216998" cy="28064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78479D-C3CF-4DFD-A754-9E06EAB1C547}"/>
              </a:ext>
            </a:extLst>
          </p:cNvPr>
          <p:cNvSpPr txBox="1"/>
          <p:nvPr/>
        </p:nvSpPr>
        <p:spPr>
          <a:xfrm>
            <a:off x="145213" y="18870"/>
            <a:ext cx="3801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Designs</a:t>
            </a:r>
          </a:p>
        </p:txBody>
      </p:sp>
    </p:spTree>
    <p:extLst>
      <p:ext uri="{BB962C8B-B14F-4D97-AF65-F5344CB8AC3E}">
        <p14:creationId xmlns:p14="http://schemas.microsoft.com/office/powerpoint/2010/main" val="1279210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A11E8C-E69F-4D28-BBFF-378F3992C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942744-D3D1-48F7-99FD-74303E7EB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6187" t="17754" r="21562" b="12246"/>
          <a:stretch/>
        </p:blipFill>
        <p:spPr>
          <a:xfrm>
            <a:off x="190080" y="622514"/>
            <a:ext cx="2022614" cy="2806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9D393-F11A-4894-B844-19347FC09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937" t="16522" r="18563" b="12174"/>
          <a:stretch/>
        </p:blipFill>
        <p:spPr>
          <a:xfrm>
            <a:off x="2403609" y="622514"/>
            <a:ext cx="2088875" cy="2806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198D26-3781-4BAD-8043-7140F76296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5063" t="18840" r="20062" b="9927"/>
          <a:stretch/>
        </p:blipFill>
        <p:spPr>
          <a:xfrm>
            <a:off x="4874315" y="622516"/>
            <a:ext cx="2088874" cy="2806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8F274B-09D9-41B1-AEC9-6DCDB5E675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6750" t="21667" r="13968" b="8116"/>
          <a:stretch/>
        </p:blipFill>
        <p:spPr>
          <a:xfrm>
            <a:off x="7250594" y="622518"/>
            <a:ext cx="2088873" cy="2806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AD7070-0F82-4EAF-B1D4-733CA54BCA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4969" t="13116" r="17343" b="14855"/>
          <a:stretch/>
        </p:blipFill>
        <p:spPr>
          <a:xfrm>
            <a:off x="9788388" y="622519"/>
            <a:ext cx="2088872" cy="28064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67EEEF-1A51-4603-A777-DF72FEC332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4312" t="21376" r="18281" b="7609"/>
          <a:stretch/>
        </p:blipFill>
        <p:spPr>
          <a:xfrm>
            <a:off x="194223" y="3937215"/>
            <a:ext cx="2022614" cy="28064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089C98-5351-4227-9062-4DB357D8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187" t="21304" r="19750" b="8550"/>
          <a:stretch/>
        </p:blipFill>
        <p:spPr>
          <a:xfrm>
            <a:off x="4874315" y="3888025"/>
            <a:ext cx="2088874" cy="2855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2278FC-12F7-4989-8EEE-8AEA4968D7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4031" t="19130" r="19750" b="10137"/>
          <a:stretch/>
        </p:blipFill>
        <p:spPr>
          <a:xfrm>
            <a:off x="7250595" y="3888024"/>
            <a:ext cx="2088873" cy="28556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2215DF-0A43-4B3C-BD25-8B727A5ADA8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4500" t="22174" r="19750" b="8551"/>
          <a:stretch/>
        </p:blipFill>
        <p:spPr>
          <a:xfrm>
            <a:off x="9788388" y="3859526"/>
            <a:ext cx="2088872" cy="28556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D77D2C-C15B-412C-8C46-65652B24E7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468" t="20435" r="18563" b="7898"/>
          <a:stretch/>
        </p:blipFill>
        <p:spPr>
          <a:xfrm>
            <a:off x="2403612" y="3937217"/>
            <a:ext cx="2088872" cy="28064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5AD5B1-C895-4862-984A-85E69BD75A2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6125" t="23986" r="18657" b="4566"/>
          <a:stretch/>
        </p:blipFill>
        <p:spPr>
          <a:xfrm>
            <a:off x="4874315" y="622515"/>
            <a:ext cx="1079224" cy="2806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2DF3656-1BF9-45A5-9A60-ED588F994B69}"/>
              </a:ext>
            </a:extLst>
          </p:cNvPr>
          <p:cNvSpPr txBox="1"/>
          <p:nvPr/>
        </p:nvSpPr>
        <p:spPr>
          <a:xfrm>
            <a:off x="186348" y="26166"/>
            <a:ext cx="356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Designs</a:t>
            </a:r>
          </a:p>
        </p:txBody>
      </p:sp>
    </p:spTree>
    <p:extLst>
      <p:ext uri="{BB962C8B-B14F-4D97-AF65-F5344CB8AC3E}">
        <p14:creationId xmlns:p14="http://schemas.microsoft.com/office/powerpoint/2010/main" val="3044996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069BE-071B-4C2F-9FC0-800D5F6A6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F9810B-789A-4C3B-A698-9CA346B90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375" t="23986" r="18656" b="4566"/>
          <a:stretch/>
        </p:blipFill>
        <p:spPr>
          <a:xfrm>
            <a:off x="6672469" y="815007"/>
            <a:ext cx="3602935" cy="4899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C389A-A5E3-4F47-9E91-97DBB58900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4406" t="22029" r="19750" b="6377"/>
          <a:stretch/>
        </p:blipFill>
        <p:spPr>
          <a:xfrm>
            <a:off x="1817204" y="815007"/>
            <a:ext cx="3602935" cy="4899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17EBF-F47E-49BF-B583-452518FC99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5063" t="18840" r="50493" b="9927"/>
          <a:stretch/>
        </p:blipFill>
        <p:spPr>
          <a:xfrm>
            <a:off x="8452402" y="815007"/>
            <a:ext cx="1823001" cy="4899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3B20B2-367C-4FAF-B230-B7F564BFA3F9}"/>
              </a:ext>
            </a:extLst>
          </p:cNvPr>
          <p:cNvSpPr txBox="1"/>
          <p:nvPr/>
        </p:nvSpPr>
        <p:spPr>
          <a:xfrm>
            <a:off x="114301" y="79512"/>
            <a:ext cx="3160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Designs</a:t>
            </a:r>
          </a:p>
        </p:txBody>
      </p:sp>
    </p:spTree>
    <p:extLst>
      <p:ext uri="{BB962C8B-B14F-4D97-AF65-F5344CB8AC3E}">
        <p14:creationId xmlns:p14="http://schemas.microsoft.com/office/powerpoint/2010/main" val="55802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6B6E75-D536-4E1E-91CD-67FA87959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FC40A8-26A3-4920-83F6-B7D29D94F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321" y="238538"/>
            <a:ext cx="8938548" cy="6549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CE1E16-2355-4326-810F-1189E3DBCE19}"/>
              </a:ext>
            </a:extLst>
          </p:cNvPr>
          <p:cNvSpPr txBox="1"/>
          <p:nvPr/>
        </p:nvSpPr>
        <p:spPr>
          <a:xfrm>
            <a:off x="59635" y="17117"/>
            <a:ext cx="1878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2811607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E2DF4E-A6F6-4539-BA11-00FC2748A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41E153E-5FF5-4373-9D0A-5E5DD5A26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2796" y="1808922"/>
            <a:ext cx="8681830" cy="3647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E1C75-DAED-4DB6-B3F6-F438C4476E19}"/>
              </a:ext>
            </a:extLst>
          </p:cNvPr>
          <p:cNvSpPr txBox="1"/>
          <p:nvPr/>
        </p:nvSpPr>
        <p:spPr>
          <a:xfrm>
            <a:off x="69574" y="53562"/>
            <a:ext cx="293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74947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</TotalTime>
  <Words>45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Matura MT Script Capitals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Ellis, Jordan Ashley</dc:creator>
  <cp:lastModifiedBy>Ellis, Jordan Ashley</cp:lastModifiedBy>
  <cp:revision>35</cp:revision>
  <dcterms:created xsi:type="dcterms:W3CDTF">2021-09-08T19:18:39Z</dcterms:created>
  <dcterms:modified xsi:type="dcterms:W3CDTF">2022-03-13T19:50:51Z</dcterms:modified>
</cp:coreProperties>
</file>